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jr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sjr.ac.uk/open-evening-revie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vr.ac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wvr.ac.uk/new-events/events/open-evenings/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gan-leigh.ac.uk/events/Open-Evening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wigan-leigh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winstanley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winstanley.ac.uk/580/open-evenings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riestley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jpeg"/><Relationship Id="rId4" Type="http://schemas.openxmlformats.org/officeDocument/2006/relationships/hyperlink" Target="https://www.priestley.ac.uk/open-events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E732-22F0-4841-A00F-CA00CFD1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Weekly Careers Bulletin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21BB-3207-402A-A8E5-D71F2A20C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WB: 20</a:t>
            </a:r>
            <a:r>
              <a:rPr lang="en-GB" sz="4000" baseline="30000" dirty="0"/>
              <a:t>th</a:t>
            </a:r>
            <a:r>
              <a:rPr lang="en-GB" sz="4000" dirty="0"/>
              <a:t>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20829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129E-0E6C-450F-8029-8A338E80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Open evenings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AEBF-B407-45DB-8CC2-051C40DD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Hello Year 11</a:t>
            </a:r>
          </a:p>
          <a:p>
            <a:pPr marL="0" indent="0"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NOW is the time to start exploring your Post 16 College options.</a:t>
            </a:r>
          </a:p>
          <a:p>
            <a:pPr marL="0" indent="0">
              <a:buNone/>
            </a:pPr>
            <a:r>
              <a:rPr lang="en-GB" b="1" dirty="0">
                <a:highlight>
                  <a:srgbClr val="FFFF00"/>
                </a:highlight>
                <a:latin typeface="Century Gothic" panose="020B0502020202020204" pitchFamily="34" charset="0"/>
              </a:rPr>
              <a:t>All Year 11 Lowton C of E High School pupils MUST apply to a minimum of TWO colleges before Christmas.</a:t>
            </a: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We want this to be a meaningful process, which means you MUST research your local colleges and the courses they offer.</a:t>
            </a:r>
          </a:p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There are two steps to this process:</a:t>
            </a:r>
          </a:p>
          <a:p>
            <a:pPr marL="0" indent="0">
              <a:buNone/>
            </a:pPr>
            <a:br>
              <a:rPr lang="en-GB" b="1" dirty="0">
                <a:latin typeface="Century Gothic" panose="020B0502020202020204" pitchFamily="34" charset="0"/>
              </a:rPr>
            </a:br>
            <a:r>
              <a:rPr lang="en-GB" b="1" dirty="0">
                <a:latin typeface="Century Gothic" panose="020B0502020202020204" pitchFamily="34" charset="0"/>
              </a:rPr>
              <a:t>1. Visit their websites</a:t>
            </a:r>
          </a:p>
          <a:p>
            <a:pPr marL="0" indent="0">
              <a:buNone/>
            </a:pPr>
            <a:r>
              <a:rPr lang="en-GB" b="1" dirty="0">
                <a:highlight>
                  <a:srgbClr val="FFFF00"/>
                </a:highlight>
                <a:latin typeface="Century Gothic" panose="020B0502020202020204" pitchFamily="34" charset="0"/>
              </a:rPr>
              <a:t>2. 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Visit the college itself on one of their Open evenings</a:t>
            </a:r>
          </a:p>
        </p:txBody>
      </p:sp>
      <p:pic>
        <p:nvPicPr>
          <p:cNvPr id="7170" name="Picture 2" descr="apply Icon 2714905">
            <a:extLst>
              <a:ext uri="{FF2B5EF4-FFF2-40B4-BE49-F238E27FC236}">
                <a16:creationId xmlns:a16="http://schemas.microsoft.com/office/drawing/2014/main" id="{A232494C-15F3-4314-AC96-B42D635A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56" y="43278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3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5D78-0479-4E01-BFD3-DB72430F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Things to consider when making your selections…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E2B-134F-41E1-8765-2E67027D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575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1. </a:t>
            </a:r>
            <a:r>
              <a:rPr lang="en-GB" b="1" u="sng" dirty="0"/>
              <a:t>The course</a:t>
            </a:r>
            <a:r>
              <a:rPr lang="en-GB" dirty="0"/>
              <a:t>: Does the college offer the course/s that interests me?</a:t>
            </a:r>
            <a:br>
              <a:rPr lang="en-GB" dirty="0"/>
            </a:br>
            <a:endParaRPr lang="en-GB" dirty="0"/>
          </a:p>
          <a:p>
            <a:r>
              <a:rPr lang="en-GB" dirty="0"/>
              <a:t>2. </a:t>
            </a:r>
            <a:r>
              <a:rPr lang="en-GB" b="1" u="sng" dirty="0"/>
              <a:t>Entry requirements</a:t>
            </a:r>
            <a:r>
              <a:rPr lang="en-GB" dirty="0"/>
              <a:t>: What are the entry requirements for the college course I want to study? Am I likely to achieve this?</a:t>
            </a:r>
          </a:p>
          <a:p>
            <a:endParaRPr lang="en-GB" dirty="0"/>
          </a:p>
          <a:p>
            <a:r>
              <a:rPr lang="en-GB" dirty="0"/>
              <a:t>3. </a:t>
            </a:r>
            <a:r>
              <a:rPr lang="en-GB" b="1" u="sng" dirty="0"/>
              <a:t>Travel:</a:t>
            </a:r>
            <a:r>
              <a:rPr lang="en-GB" dirty="0"/>
              <a:t> How would I travel to the college each day? How much is travel to the college? How long would it take me to travel to and from college? </a:t>
            </a:r>
          </a:p>
          <a:p>
            <a:endParaRPr lang="en-GB" dirty="0"/>
          </a:p>
          <a:p>
            <a:r>
              <a:rPr lang="en-GB" dirty="0"/>
              <a:t>4. </a:t>
            </a:r>
            <a:r>
              <a:rPr lang="en-GB" b="1" u="sng" dirty="0"/>
              <a:t>Atmosphere and ethos</a:t>
            </a:r>
            <a:r>
              <a:rPr lang="en-GB" dirty="0"/>
              <a:t>: How does the college make me feel? Does it give off an inviting atmosphere? Are existing pupils happy there? How will I be supported whilst studying at this college?</a:t>
            </a:r>
          </a:p>
        </p:txBody>
      </p:sp>
      <p:pic>
        <p:nvPicPr>
          <p:cNvPr id="6146" name="Picture 2" descr="think Icon 1730977">
            <a:extLst>
              <a:ext uri="{FF2B5EF4-FFF2-40B4-BE49-F238E27FC236}">
                <a16:creationId xmlns:a16="http://schemas.microsoft.com/office/drawing/2014/main" id="{F9497798-12A3-4EB7-A284-BEE8D986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3" y="97195"/>
            <a:ext cx="1583871" cy="15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9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Saint John Rigby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hlinkClick r:id="rId2"/>
              </a:rPr>
              <a:t>https://sjr.ac.uk/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1026" name="Picture 2" descr="St John Rigby Sixth Form College - Home | Facebook">
            <a:extLst>
              <a:ext uri="{FF2B5EF4-FFF2-40B4-BE49-F238E27FC236}">
                <a16:creationId xmlns:a16="http://schemas.microsoft.com/office/drawing/2014/main" id="{F1A85C2F-41AE-442E-AC5A-46D2EE32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85" y="771919"/>
            <a:ext cx="1409219" cy="14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CD184D-6C4A-4043-9F30-AA04A7B58AD0}"/>
              </a:ext>
            </a:extLst>
          </p:cNvPr>
          <p:cNvSpPr/>
          <p:nvPr/>
        </p:nvSpPr>
        <p:spPr>
          <a:xfrm>
            <a:off x="1392572" y="3179428"/>
            <a:ext cx="5083729" cy="2843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/>
              <a:t>Open evenings:</a:t>
            </a:r>
          </a:p>
          <a:p>
            <a:pPr algn="ctr"/>
            <a:endParaRPr lang="en-GB" dirty="0"/>
          </a:p>
          <a:p>
            <a:r>
              <a:rPr lang="en-US" b="1" dirty="0"/>
              <a:t>Thursday 30</a:t>
            </a:r>
            <a:r>
              <a:rPr lang="en-US" b="1" baseline="30000" dirty="0"/>
              <a:t>th</a:t>
            </a:r>
            <a:r>
              <a:rPr lang="en-US" b="1" dirty="0"/>
              <a:t> September 	16.30 – 19.30</a:t>
            </a:r>
            <a:endParaRPr lang="en-GB" dirty="0"/>
          </a:p>
          <a:p>
            <a:r>
              <a:rPr lang="en-US" b="1" dirty="0"/>
              <a:t>Saturday 9</a:t>
            </a:r>
            <a:r>
              <a:rPr lang="en-US" b="1" baseline="30000" dirty="0"/>
              <a:t>th</a:t>
            </a:r>
            <a:r>
              <a:rPr lang="en-US" b="1" dirty="0"/>
              <a:t> October 		10.00 – 13.00 </a:t>
            </a:r>
            <a:endParaRPr lang="en-GB" dirty="0"/>
          </a:p>
          <a:p>
            <a:r>
              <a:rPr lang="en-US" b="1" dirty="0"/>
              <a:t>Wednesday 20</a:t>
            </a:r>
            <a:r>
              <a:rPr lang="en-US" b="1" baseline="30000" dirty="0"/>
              <a:t>th</a:t>
            </a:r>
            <a:r>
              <a:rPr lang="en-US" b="1" dirty="0"/>
              <a:t> October 	16.30 – 19.30 </a:t>
            </a:r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A6603-F763-49C7-985D-28A97512F091}"/>
              </a:ext>
            </a:extLst>
          </p:cNvPr>
          <p:cNvSpPr/>
          <p:nvPr/>
        </p:nvSpPr>
        <p:spPr>
          <a:xfrm>
            <a:off x="6982206" y="4320060"/>
            <a:ext cx="37884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Open evening booking link:</a:t>
            </a:r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https://sjr.ac.uk/open-evening-review/</a:t>
            </a:r>
            <a:r>
              <a:rPr lang="en-GB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>
            <a:off x="5696125" y="4781725"/>
            <a:ext cx="116016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131C3CB-7DE6-471F-92E8-76731088D31A}"/>
              </a:ext>
            </a:extLst>
          </p:cNvPr>
          <p:cNvSpPr txBox="1"/>
          <p:nvPr/>
        </p:nvSpPr>
        <p:spPr>
          <a:xfrm>
            <a:off x="6695466" y="3648425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You must pre-book your open evening using the link below. </a:t>
            </a:r>
          </a:p>
        </p:txBody>
      </p:sp>
      <p:pic>
        <p:nvPicPr>
          <p:cNvPr id="8" name="Picture 2" descr="Warning Symbol Icon 1325095">
            <a:extLst>
              <a:ext uri="{FF2B5EF4-FFF2-40B4-BE49-F238E27FC236}">
                <a16:creationId xmlns:a16="http://schemas.microsoft.com/office/drawing/2014/main" id="{892E7DA4-014F-4389-B5A1-22A453B5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89" y="2916843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3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C7DBA7-C1AF-416C-A711-DDC84022D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1" t="27347" r="46276" b="30276"/>
          <a:stretch/>
        </p:blipFill>
        <p:spPr>
          <a:xfrm>
            <a:off x="5391535" y="2763264"/>
            <a:ext cx="5505062" cy="2906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 Black" panose="020B0A04020102020204" pitchFamily="34" charset="0"/>
              </a:rPr>
              <a:t>Warrington &amp; Vale Royal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56932"/>
            <a:ext cx="10112826" cy="3318936"/>
          </a:xfrm>
        </p:spPr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https://www.wvr.ac.uk/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  <a:p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 flipH="1">
            <a:off x="4497355" y="5444198"/>
            <a:ext cx="134283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Warrington &amp; Vale Royal College">
            <a:extLst>
              <a:ext uri="{FF2B5EF4-FFF2-40B4-BE49-F238E27FC236}">
                <a16:creationId xmlns:a16="http://schemas.microsoft.com/office/drawing/2014/main" id="{E928372E-0537-4285-B3AF-84F13A1C9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Warrington &amp; Vale Royal College - Home | Facebook">
            <a:extLst>
              <a:ext uri="{FF2B5EF4-FFF2-40B4-BE49-F238E27FC236}">
                <a16:creationId xmlns:a16="http://schemas.microsoft.com/office/drawing/2014/main" id="{34648762-DBD2-4861-888A-CA44BF8A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" y="182762"/>
            <a:ext cx="1449451" cy="14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6FDC14-9497-4BC2-98A3-BD4D6F9D047F}"/>
              </a:ext>
            </a:extLst>
          </p:cNvPr>
          <p:cNvSpPr/>
          <p:nvPr/>
        </p:nvSpPr>
        <p:spPr>
          <a:xfrm>
            <a:off x="1365086" y="5121032"/>
            <a:ext cx="3579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https://www.wvr.ac.uk/new-events/events/open-evenings/</a:t>
            </a:r>
            <a:r>
              <a:rPr lang="en-GB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90C43-9D4B-4D75-B12D-61FD49E8A37D}"/>
              </a:ext>
            </a:extLst>
          </p:cNvPr>
          <p:cNvSpPr txBox="1"/>
          <p:nvPr/>
        </p:nvSpPr>
        <p:spPr>
          <a:xfrm>
            <a:off x="894584" y="4474701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You must pre-book your open evening using the link below. </a:t>
            </a:r>
          </a:p>
        </p:txBody>
      </p:sp>
      <p:pic>
        <p:nvPicPr>
          <p:cNvPr id="10" name="Picture 2" descr="Warning Symbol Icon 1325095">
            <a:extLst>
              <a:ext uri="{FF2B5EF4-FFF2-40B4-BE49-F238E27FC236}">
                <a16:creationId xmlns:a16="http://schemas.microsoft.com/office/drawing/2014/main" id="{6615ABA1-1DF4-4169-9DB4-D50425E7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07" y="3776778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2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Wigan &amp; Leigh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Website:  </a:t>
            </a:r>
            <a:r>
              <a:rPr lang="en-GB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https://www.wigan-leigh.ac.uk/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D184D-6C4A-4043-9F30-AA04A7B58AD0}"/>
              </a:ext>
            </a:extLst>
          </p:cNvPr>
          <p:cNvSpPr/>
          <p:nvPr/>
        </p:nvSpPr>
        <p:spPr>
          <a:xfrm>
            <a:off x="783771" y="3041780"/>
            <a:ext cx="6718041" cy="29815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/>
              <a:t>Open evenings:</a:t>
            </a:r>
          </a:p>
          <a:p>
            <a:pPr algn="ctr"/>
            <a:endParaRPr lang="en-GB" sz="2800" b="1" u="sng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A6603-F763-49C7-985D-28A97512F091}"/>
              </a:ext>
            </a:extLst>
          </p:cNvPr>
          <p:cNvSpPr/>
          <p:nvPr/>
        </p:nvSpPr>
        <p:spPr>
          <a:xfrm>
            <a:off x="7629996" y="4091844"/>
            <a:ext cx="3590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Open evening booking link: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  <a:hlinkClick r:id="rId3"/>
              </a:rPr>
              <a:t>https://www.wigan-leigh.ac.uk/events/Open-Evening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 descr="Wigan &amp; Leigh College, Full time and Part time courses for all ages">
            <a:extLst>
              <a:ext uri="{FF2B5EF4-FFF2-40B4-BE49-F238E27FC236}">
                <a16:creationId xmlns:a16="http://schemas.microsoft.com/office/drawing/2014/main" id="{267133B7-12F1-4995-817D-7541E539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27" y="34924"/>
            <a:ext cx="3048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8C8A9-9BE5-4A31-8989-D1B3543E81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333" r="84082" b="35102"/>
          <a:stretch/>
        </p:blipFill>
        <p:spPr>
          <a:xfrm>
            <a:off x="911955" y="3531513"/>
            <a:ext cx="2101833" cy="2344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D568C-AB9E-488F-8A8A-4C16816BA3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352" t="33333" r="42143" b="39157"/>
          <a:stretch/>
        </p:blipFill>
        <p:spPr>
          <a:xfrm>
            <a:off x="3337270" y="3531513"/>
            <a:ext cx="2621903" cy="18866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>
            <a:off x="5725908" y="4553509"/>
            <a:ext cx="116016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3B8C36-BB9A-437C-9F3E-F155666D9DD3}"/>
              </a:ext>
            </a:extLst>
          </p:cNvPr>
          <p:cNvSpPr txBox="1"/>
          <p:nvPr/>
        </p:nvSpPr>
        <p:spPr>
          <a:xfrm>
            <a:off x="7005857" y="3310046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You must pre-book your open evening using the link below. </a:t>
            </a:r>
          </a:p>
        </p:txBody>
      </p:sp>
      <p:pic>
        <p:nvPicPr>
          <p:cNvPr id="11" name="Picture 2" descr="Warning Symbol Icon 1325095">
            <a:extLst>
              <a:ext uri="{FF2B5EF4-FFF2-40B4-BE49-F238E27FC236}">
                <a16:creationId xmlns:a16="http://schemas.microsoft.com/office/drawing/2014/main" id="{F9007F8B-614D-4D51-A736-E1488B694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35" y="2556932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6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Winstanley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56932"/>
            <a:ext cx="10112826" cy="3318936"/>
          </a:xfrm>
        </p:spPr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https://www.winstanley.ac.uk/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8" name="AutoShape 2" descr="Warrington &amp; Vale Royal College">
            <a:extLst>
              <a:ext uri="{FF2B5EF4-FFF2-40B4-BE49-F238E27FC236}">
                <a16:creationId xmlns:a16="http://schemas.microsoft.com/office/drawing/2014/main" id="{E928372E-0537-4285-B3AF-84F13A1C9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8F1E-0EA2-4CB7-ADEC-BBAF83E4B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03" r="79413" b="73062"/>
          <a:stretch/>
        </p:blipFill>
        <p:spPr>
          <a:xfrm>
            <a:off x="110118" y="165181"/>
            <a:ext cx="3567751" cy="1075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EC3AB-F412-49E2-A894-B83DB25F0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2" t="47778" r="52098" b="29116"/>
          <a:stretch/>
        </p:blipFill>
        <p:spPr>
          <a:xfrm>
            <a:off x="5140778" y="3102950"/>
            <a:ext cx="5979078" cy="27229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 flipH="1">
            <a:off x="4440982" y="4986998"/>
            <a:ext cx="134283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3AB4E23-DB9C-4C89-AE27-1B7ECD3EC887}"/>
              </a:ext>
            </a:extLst>
          </p:cNvPr>
          <p:cNvSpPr/>
          <p:nvPr/>
        </p:nvSpPr>
        <p:spPr>
          <a:xfrm>
            <a:off x="783771" y="4731315"/>
            <a:ext cx="363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https://www.winstanley.ac.uk/580/open-evenings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A9D15-6E5A-437C-9895-32009BC5AD61}"/>
              </a:ext>
            </a:extLst>
          </p:cNvPr>
          <p:cNvSpPr txBox="1"/>
          <p:nvPr/>
        </p:nvSpPr>
        <p:spPr>
          <a:xfrm>
            <a:off x="7051222" y="2872117"/>
            <a:ext cx="304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Open Evenings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7C1D1-77A4-4863-AF19-B77023CFFA00}"/>
              </a:ext>
            </a:extLst>
          </p:cNvPr>
          <p:cNvSpPr txBox="1"/>
          <p:nvPr/>
        </p:nvSpPr>
        <p:spPr>
          <a:xfrm>
            <a:off x="461871" y="4063874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You must pre-book your open evening using the link below. </a:t>
            </a:r>
          </a:p>
        </p:txBody>
      </p:sp>
      <p:pic>
        <p:nvPicPr>
          <p:cNvPr id="12" name="Picture 2" descr="Warning Symbol Icon 1325095">
            <a:extLst>
              <a:ext uri="{FF2B5EF4-FFF2-40B4-BE49-F238E27FC236}">
                <a16:creationId xmlns:a16="http://schemas.microsoft.com/office/drawing/2014/main" id="{DC2C90EB-F007-479B-A3A1-184BE5D6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92" y="3333782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3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6CA-3807-41ED-8AF7-87B7CF20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hlinkClick r:id="rId2"/>
              </a:rPr>
              <a:t>https://www.priestley.ac.uk/</a:t>
            </a:r>
            <a:r>
              <a:rPr lang="en-GB" dirty="0"/>
              <a:t>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D184D-6C4A-4043-9F30-AA04A7B58AD0}"/>
              </a:ext>
            </a:extLst>
          </p:cNvPr>
          <p:cNvSpPr/>
          <p:nvPr/>
        </p:nvSpPr>
        <p:spPr>
          <a:xfrm>
            <a:off x="783771" y="3041780"/>
            <a:ext cx="6718041" cy="29815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u="sng" dirty="0"/>
          </a:p>
          <a:p>
            <a:pPr algn="ctr"/>
            <a:r>
              <a:rPr lang="en-GB" sz="2800" b="1" u="sng" dirty="0"/>
              <a:t>Open evenings:</a:t>
            </a:r>
          </a:p>
          <a:p>
            <a:pPr algn="ctr"/>
            <a:endParaRPr lang="en-GB" sz="2800" b="1" u="sng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ABE61-3774-4FA6-8E26-15BC82724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0" t="55374" r="57985" b="35753"/>
          <a:stretch/>
        </p:blipFill>
        <p:spPr>
          <a:xfrm>
            <a:off x="982898" y="3891933"/>
            <a:ext cx="5903173" cy="1418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FBC99E-69A8-4DC1-9FA5-C8775A9B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Priestley College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A6603-F763-49C7-985D-28A97512F091}"/>
              </a:ext>
            </a:extLst>
          </p:cNvPr>
          <p:cNvSpPr/>
          <p:nvPr/>
        </p:nvSpPr>
        <p:spPr>
          <a:xfrm>
            <a:off x="7629996" y="4091844"/>
            <a:ext cx="3590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Open evening booking link: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  <a:hlinkClick r:id="rId4"/>
              </a:rPr>
              <a:t>https://www.priestley.ac.uk/open-events-2/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2AEE1F-264D-41FD-9573-A54151521994}"/>
              </a:ext>
            </a:extLst>
          </p:cNvPr>
          <p:cNvCxnSpPr>
            <a:cxnSpLocks/>
          </p:cNvCxnSpPr>
          <p:nvPr/>
        </p:nvCxnSpPr>
        <p:spPr>
          <a:xfrm>
            <a:off x="6671387" y="4560699"/>
            <a:ext cx="116016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ig Bang North West: STEM fun with Priestley College! | All About STEMAll  About STEM">
            <a:extLst>
              <a:ext uri="{FF2B5EF4-FFF2-40B4-BE49-F238E27FC236}">
                <a16:creationId xmlns:a16="http://schemas.microsoft.com/office/drawing/2014/main" id="{4ED5561C-54EC-441C-80B3-639461B1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37" y="22323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96C4E7-74A9-4909-A99A-3372EB31937E}"/>
              </a:ext>
            </a:extLst>
          </p:cNvPr>
          <p:cNvSpPr txBox="1"/>
          <p:nvPr/>
        </p:nvSpPr>
        <p:spPr>
          <a:xfrm>
            <a:off x="6886071" y="3445513"/>
            <a:ext cx="4274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You must pre-book your open evening using the link below. </a:t>
            </a:r>
          </a:p>
        </p:txBody>
      </p:sp>
      <p:pic>
        <p:nvPicPr>
          <p:cNvPr id="11" name="Picture 2" descr="Warning Symbol Icon 1325095">
            <a:extLst>
              <a:ext uri="{FF2B5EF4-FFF2-40B4-BE49-F238E27FC236}">
                <a16:creationId xmlns:a16="http://schemas.microsoft.com/office/drawing/2014/main" id="{E4FD5445-D1D8-4C4E-B233-96F1D01F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35" y="2725207"/>
            <a:ext cx="770739" cy="7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91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464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Garamond</vt:lpstr>
      <vt:lpstr>Organic</vt:lpstr>
      <vt:lpstr>Weekly Careers Bulletin</vt:lpstr>
      <vt:lpstr>Open evenings</vt:lpstr>
      <vt:lpstr>Things to consider when making your selections…</vt:lpstr>
      <vt:lpstr>Saint John Rigby College</vt:lpstr>
      <vt:lpstr>Warrington &amp; Vale Royal College</vt:lpstr>
      <vt:lpstr>Wigan &amp; Leigh College</vt:lpstr>
      <vt:lpstr>Winstanley College</vt:lpstr>
      <vt:lpstr>Priestley College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Careers Bulletin</dc:title>
  <dc:creator>CunliffeR</dc:creator>
  <cp:lastModifiedBy>CunliffeR</cp:lastModifiedBy>
  <cp:revision>8</cp:revision>
  <dcterms:created xsi:type="dcterms:W3CDTF">2021-09-20T07:41:19Z</dcterms:created>
  <dcterms:modified xsi:type="dcterms:W3CDTF">2021-09-20T09:14:58Z</dcterms:modified>
</cp:coreProperties>
</file>