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3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7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5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4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0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4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7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2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33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https://sjr.ac.uk/open-events-2022/" TargetMode="External" Type="http://schemas.openxmlformats.org/officeDocument/2006/relationships/hyperlink"/><Relationship Id="rId2" Target="https://sjr.ac.uk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7.jpeg" Type="http://schemas.openxmlformats.org/officeDocument/2006/relationships/image"/><Relationship Id="rId5" Target="../media/image6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https://www.wvr.ac.uk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5" Target="../media/image9.png" Type="http://schemas.openxmlformats.org/officeDocument/2006/relationships/image"/><Relationship Id="rId4" Target="https://www.wvr.ac.uk/new-events/events/open-evenings/" TargetMode="External" Type="http://schemas.openxmlformats.org/officeDocument/2006/relationships/hyperlink"/></Relationships>
</file>

<file path=ppt/slides/_rels/slide6.xml.rels><?xml version="1.0" encoding="UTF-8" standalone="yes" ?><Relationships xmlns="http://schemas.openxmlformats.org/package/2006/relationships"><Relationship Id="rId3" Target="https://www.wigan-leigh.ac.uk/events/Open-Evening" TargetMode="External" Type="http://schemas.openxmlformats.org/officeDocument/2006/relationships/hyperlink"/><Relationship Id="rId2" Target="https://www.wigan-leigh.ac.uk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https://www.winstanley.ac.uk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15.png" Type="http://schemas.openxmlformats.org/officeDocument/2006/relationships/image"/><Relationship Id="rId5" Target="../media/image14.jpeg" Type="http://schemas.openxmlformats.org/officeDocument/2006/relationships/image"/><Relationship Id="rId4" Target="https://www.winstanley.ac.uk/580/open-evenings" TargetMode="External" Type="http://schemas.openxmlformats.org/officeDocument/2006/relationships/hyperlink"/></Relationships>
</file>

<file path=ppt/slides/_rels/slide8.xml.rels><?xml version="1.0" encoding="UTF-8" standalone="yes" ?><Relationships xmlns="http://schemas.openxmlformats.org/package/2006/relationships"><Relationship Id="rId3" Target="https://www.priestley.ac.uk/events/book-open-event/" TargetMode="External" Type="http://schemas.openxmlformats.org/officeDocument/2006/relationships/hyperlink"/><Relationship Id="rId2" Target="https://www.priestley.ac.uk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17.jpeg" Type="http://schemas.openxmlformats.org/officeDocument/2006/relationships/image"/><Relationship Id="rId5" Target="../media/image15.png" Type="http://schemas.openxmlformats.org/officeDocument/2006/relationships/image"/><Relationship Id="rId4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E732-22F0-4841-A00F-CA00CFD1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Weekly Careers Bulletin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B21BB-3207-402A-A8E5-D71F2A20C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WB: 19</a:t>
            </a:r>
            <a:r>
              <a:rPr lang="en-GB" sz="4000" baseline="30000" dirty="0"/>
              <a:t>th</a:t>
            </a:r>
            <a:r>
              <a:rPr lang="en-GB" sz="4000" dirty="0"/>
              <a:t> September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94115-9A6E-4218-81C1-42193A54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2" t="10886" r="62845" b="80307"/>
          <a:stretch/>
        </p:blipFill>
        <p:spPr>
          <a:xfrm>
            <a:off x="2429123" y="377505"/>
            <a:ext cx="7028687" cy="10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1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129E-0E6C-450F-8029-8A338E80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Open evenings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AEBF-B407-45DB-8CC2-051C40DD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Hello Year 11</a:t>
            </a: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NOW is the time to start exploring your Post 16 College options.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 Year 11 Lowton C of E High School pupils MUST apply to a minimum of TWO colleges before Christmas.</a:t>
            </a: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We want this to be a meaningful process, which means you MUST research your local colleges and the courses they offer.</a:t>
            </a: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There are two steps to this process:</a:t>
            </a:r>
          </a:p>
          <a:p>
            <a:pPr marL="0" indent="0">
              <a:buNone/>
            </a:pPr>
            <a:br>
              <a:rPr lang="en-GB" b="1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1. Visit their websites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2. Visit the college itself at one of their Open Events</a:t>
            </a:r>
          </a:p>
        </p:txBody>
      </p:sp>
      <p:pic>
        <p:nvPicPr>
          <p:cNvPr id="7170" name="Picture 2" descr="apply Icon 2714905">
            <a:extLst>
              <a:ext uri="{FF2B5EF4-FFF2-40B4-BE49-F238E27FC236}">
                <a16:creationId xmlns:a16="http://schemas.microsoft.com/office/drawing/2014/main" id="{A232494C-15F3-4314-AC96-B42D635A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556" y="43278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3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5D78-0479-4E01-BFD3-DB72430F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Things to consider when making your selections…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E2B-134F-41E1-8765-2E67027D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575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1. </a:t>
            </a:r>
            <a:r>
              <a:rPr lang="en-GB" b="1" dirty="0"/>
              <a:t>The course</a:t>
            </a:r>
            <a:r>
              <a:rPr lang="en-GB" dirty="0"/>
              <a:t>: Does the college offer the course/s that interests me?</a:t>
            </a:r>
            <a:br>
              <a:rPr lang="en-GB" dirty="0"/>
            </a:br>
            <a:endParaRPr lang="en-GB" dirty="0"/>
          </a:p>
          <a:p>
            <a:r>
              <a:rPr lang="en-GB" dirty="0"/>
              <a:t>2. </a:t>
            </a:r>
            <a:r>
              <a:rPr lang="en-GB" b="1" dirty="0"/>
              <a:t>Entry requirements</a:t>
            </a:r>
            <a:r>
              <a:rPr lang="en-GB" dirty="0"/>
              <a:t>: What are the entry requirements for the college course I want to study? Am I likely to achieve this?</a:t>
            </a:r>
          </a:p>
          <a:p>
            <a:endParaRPr lang="en-GB" dirty="0"/>
          </a:p>
          <a:p>
            <a:r>
              <a:rPr lang="en-GB" dirty="0"/>
              <a:t>3. </a:t>
            </a:r>
            <a:r>
              <a:rPr lang="en-GB" b="1" dirty="0"/>
              <a:t>Travel:</a:t>
            </a:r>
            <a:r>
              <a:rPr lang="en-GB" dirty="0"/>
              <a:t> How would I travel to the college each day? How much is travel to the college? How long would it take me to travel to and from college? </a:t>
            </a:r>
          </a:p>
          <a:p>
            <a:endParaRPr lang="en-GB" dirty="0"/>
          </a:p>
          <a:p>
            <a:r>
              <a:rPr lang="en-GB" dirty="0"/>
              <a:t>4. </a:t>
            </a:r>
            <a:r>
              <a:rPr lang="en-GB" b="1" dirty="0"/>
              <a:t>Atmosphere and ethos</a:t>
            </a:r>
            <a:r>
              <a:rPr lang="en-GB" dirty="0"/>
              <a:t>: How does the college make me feel? Does it give off an inviting atmosphere? Are existing pupils happy there? How will I be supported whilst studying at this college?</a:t>
            </a:r>
          </a:p>
        </p:txBody>
      </p:sp>
      <p:pic>
        <p:nvPicPr>
          <p:cNvPr id="6146" name="Picture 2" descr="think Icon 1730977">
            <a:extLst>
              <a:ext uri="{FF2B5EF4-FFF2-40B4-BE49-F238E27FC236}">
                <a16:creationId xmlns:a16="http://schemas.microsoft.com/office/drawing/2014/main" id="{F9497798-12A3-4EB7-A284-BEE8D986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259" y="284176"/>
            <a:ext cx="1421212" cy="14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9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Saint John Rigby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608942" cy="42062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Click on the website: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https://sjr.ac.uk/</a:t>
            </a:r>
            <a:endParaRPr lang="en-GB" dirty="0"/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https://sjr.ac.uk/open-events-2022/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St John Rigby Sixth Form College - Home | Facebook">
            <a:extLst>
              <a:ext uri="{FF2B5EF4-FFF2-40B4-BE49-F238E27FC236}">
                <a16:creationId xmlns:a16="http://schemas.microsoft.com/office/drawing/2014/main" id="{F1A85C2F-41AE-442E-AC5A-46D2EE32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24" y="333946"/>
            <a:ext cx="1409219" cy="14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6BCE70-AD78-44EA-AA08-AEBF8F0D1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84" t="22199" r="22805" b="59836"/>
          <a:stretch/>
        </p:blipFill>
        <p:spPr>
          <a:xfrm>
            <a:off x="263682" y="3362100"/>
            <a:ext cx="6270917" cy="1702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0CED73-0FDD-4867-B78C-E7F167393C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12" t="33762" r="34220" b="31009"/>
          <a:stretch/>
        </p:blipFill>
        <p:spPr>
          <a:xfrm>
            <a:off x="6657565" y="3103925"/>
            <a:ext cx="5360565" cy="2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3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8" y="227752"/>
            <a:ext cx="8670923" cy="1508760"/>
          </a:xfrm>
        </p:spPr>
        <p:txBody>
          <a:bodyPr>
            <a:norm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Warrington &amp; Vale Royal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0" y="2567029"/>
            <a:ext cx="10112826" cy="3308837"/>
          </a:xfrm>
        </p:spPr>
        <p:txBody>
          <a:bodyPr/>
          <a:lstStyle/>
          <a:p>
            <a:r>
              <a:rPr lang="en-GB" dirty="0"/>
              <a:t>Website: </a:t>
            </a:r>
            <a:r>
              <a:rPr lang="en-GB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https://www.wvr.ac.uk/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/>
              <a:t>Open Evenings 5pm – 8pm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</a:rPr>
              <a:t>Monday 3</a:t>
            </a:r>
            <a:r>
              <a:rPr lang="en-GB" baseline="30000" dirty="0">
                <a:solidFill>
                  <a:srgbClr val="7030A0"/>
                </a:solidFill>
              </a:rPr>
              <a:t>rd</a:t>
            </a:r>
            <a:r>
              <a:rPr lang="en-GB" dirty="0">
                <a:solidFill>
                  <a:srgbClr val="7030A0"/>
                </a:solidFill>
              </a:rPr>
              <a:t> October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</a:rPr>
              <a:t>Tuesday 18</a:t>
            </a:r>
            <a:r>
              <a:rPr lang="en-GB" baseline="30000" dirty="0">
                <a:solidFill>
                  <a:srgbClr val="7030A0"/>
                </a:solidFill>
              </a:rPr>
              <a:t>th</a:t>
            </a:r>
            <a:r>
              <a:rPr lang="en-GB" dirty="0">
                <a:solidFill>
                  <a:srgbClr val="7030A0"/>
                </a:solidFill>
              </a:rPr>
              <a:t> October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</a:rPr>
              <a:t>Wednesday 19</a:t>
            </a:r>
            <a:r>
              <a:rPr lang="en-GB" baseline="30000" dirty="0">
                <a:solidFill>
                  <a:srgbClr val="7030A0"/>
                </a:solidFill>
              </a:rPr>
              <a:t>th</a:t>
            </a:r>
            <a:r>
              <a:rPr lang="en-GB" dirty="0">
                <a:solidFill>
                  <a:srgbClr val="7030A0"/>
                </a:solidFill>
              </a:rPr>
              <a:t> November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</a:rPr>
              <a:t>Tuesday 7</a:t>
            </a:r>
            <a:r>
              <a:rPr lang="en-GB" baseline="30000" dirty="0">
                <a:solidFill>
                  <a:srgbClr val="7030A0"/>
                </a:solidFill>
              </a:rPr>
              <a:t>th</a:t>
            </a:r>
            <a:r>
              <a:rPr lang="en-GB" dirty="0">
                <a:solidFill>
                  <a:srgbClr val="7030A0"/>
                </a:solidFill>
              </a:rPr>
              <a:t> February </a:t>
            </a:r>
          </a:p>
          <a:p>
            <a:pPr marL="0" indent="0">
              <a:buNone/>
            </a:pPr>
            <a:r>
              <a:rPr lang="en-GB" dirty="0"/>
              <a:t>More information:</a:t>
            </a:r>
          </a:p>
          <a:p>
            <a:endParaRPr lang="en-GB" dirty="0"/>
          </a:p>
        </p:txBody>
      </p:sp>
      <p:sp>
        <p:nvSpPr>
          <p:cNvPr id="8" name="AutoShape 2" descr="Warrington &amp; Vale Royal College">
            <a:extLst>
              <a:ext uri="{FF2B5EF4-FFF2-40B4-BE49-F238E27FC236}">
                <a16:creationId xmlns:a16="http://schemas.microsoft.com/office/drawing/2014/main" id="{E928372E-0537-4285-B3AF-84F13A1C9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Warrington &amp; Vale Royal College - Home | Facebook">
            <a:extLst>
              <a:ext uri="{FF2B5EF4-FFF2-40B4-BE49-F238E27FC236}">
                <a16:creationId xmlns:a16="http://schemas.microsoft.com/office/drawing/2014/main" id="{34648762-DBD2-4861-888A-CA44BF8A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" y="182762"/>
            <a:ext cx="1449451" cy="14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6FDC14-9497-4BC2-98A3-BD4D6F9D047F}"/>
              </a:ext>
            </a:extLst>
          </p:cNvPr>
          <p:cNvSpPr/>
          <p:nvPr/>
        </p:nvSpPr>
        <p:spPr>
          <a:xfrm>
            <a:off x="979193" y="5983917"/>
            <a:ext cx="3579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https://www.wvr.ac.uk/new-events/events/open-evenings/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6C315-BD66-40B2-99B4-A25B7D0B88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48" t="23800" r="50734" b="34247"/>
          <a:stretch/>
        </p:blipFill>
        <p:spPr>
          <a:xfrm>
            <a:off x="7180976" y="2606878"/>
            <a:ext cx="4379053" cy="28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Wigan &amp; Leigh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Website:  </a:t>
            </a:r>
            <a:r>
              <a:rPr lang="en-GB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https://www.wigan-leigh.ac.uk/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D184D-6C4A-4043-9F30-AA04A7B58AD0}"/>
              </a:ext>
            </a:extLst>
          </p:cNvPr>
          <p:cNvSpPr/>
          <p:nvPr/>
        </p:nvSpPr>
        <p:spPr>
          <a:xfrm>
            <a:off x="419451" y="2533476"/>
            <a:ext cx="7082362" cy="39763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/>
              <a:t>Open evenings:</a:t>
            </a:r>
          </a:p>
          <a:p>
            <a:pPr algn="ctr"/>
            <a:endParaRPr lang="en-GB" sz="2800" b="1" u="sng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A6603-F763-49C7-985D-28A97512F091}"/>
              </a:ext>
            </a:extLst>
          </p:cNvPr>
          <p:cNvSpPr/>
          <p:nvPr/>
        </p:nvSpPr>
        <p:spPr>
          <a:xfrm>
            <a:off x="8179415" y="4113133"/>
            <a:ext cx="359008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Open evening link: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  <a:hlinkClick r:id="rId3"/>
              </a:rPr>
              <a:t>https://www.wigan-leigh.ac.uk/events/Open-Evening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4" name="Picture 2" descr="Wigan &amp; Leigh College, Full time and Part time courses for all ages">
            <a:extLst>
              <a:ext uri="{FF2B5EF4-FFF2-40B4-BE49-F238E27FC236}">
                <a16:creationId xmlns:a16="http://schemas.microsoft.com/office/drawing/2014/main" id="{267133B7-12F1-4995-817D-7541E539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37" y="229199"/>
            <a:ext cx="3048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EE1F-264D-41FD-9573-A54151521994}"/>
              </a:ext>
            </a:extLst>
          </p:cNvPr>
          <p:cNvCxnSpPr>
            <a:cxnSpLocks/>
          </p:cNvCxnSpPr>
          <p:nvPr/>
        </p:nvCxnSpPr>
        <p:spPr>
          <a:xfrm>
            <a:off x="7019252" y="4368951"/>
            <a:ext cx="116016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D952-5575-47B3-92B8-BEB827B1B1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719" r="83417" b="38593"/>
          <a:stretch/>
        </p:blipFill>
        <p:spPr>
          <a:xfrm>
            <a:off x="780587" y="3619759"/>
            <a:ext cx="3044793" cy="2653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ABC78F-9B7C-43AD-80CF-C14FD8C12C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11" t="35596" r="45711" b="37860"/>
          <a:stretch/>
        </p:blipFill>
        <p:spPr>
          <a:xfrm>
            <a:off x="4121649" y="3619759"/>
            <a:ext cx="3105591" cy="2653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A96257-5FF8-4AA6-9463-462FF24A0C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775" t="54800" r="26741" b="15334"/>
          <a:stretch/>
        </p:blipFill>
        <p:spPr>
          <a:xfrm>
            <a:off x="8383036" y="1963966"/>
            <a:ext cx="2741249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6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603" y="284176"/>
            <a:ext cx="7027395" cy="1508760"/>
          </a:xfrm>
        </p:spPr>
        <p:txBody>
          <a:bodyPr>
            <a:norm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Winstanley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69" y="1996970"/>
            <a:ext cx="3723734" cy="64633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Website: </a:t>
            </a:r>
            <a:r>
              <a:rPr lang="en-GB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https://www.winstanley.ac.uk/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8" name="AutoShape 2" descr="Warrington &amp; Vale Royal College">
            <a:extLst>
              <a:ext uri="{FF2B5EF4-FFF2-40B4-BE49-F238E27FC236}">
                <a16:creationId xmlns:a16="http://schemas.microsoft.com/office/drawing/2014/main" id="{E928372E-0537-4285-B3AF-84F13A1C9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48F1E-0EA2-4CB7-ADEC-BBAF83E4B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03" r="79413" b="73062"/>
          <a:stretch/>
        </p:blipFill>
        <p:spPr>
          <a:xfrm>
            <a:off x="152063" y="444237"/>
            <a:ext cx="3567751" cy="10757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EE1F-264D-41FD-9573-A54151521994}"/>
              </a:ext>
            </a:extLst>
          </p:cNvPr>
          <p:cNvCxnSpPr>
            <a:cxnSpLocks/>
          </p:cNvCxnSpPr>
          <p:nvPr/>
        </p:nvCxnSpPr>
        <p:spPr>
          <a:xfrm flipH="1">
            <a:off x="4581182" y="4847566"/>
            <a:ext cx="1342830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3AB4E23-DB9C-4C89-AE27-1B7ECD3EC887}"/>
              </a:ext>
            </a:extLst>
          </p:cNvPr>
          <p:cNvSpPr/>
          <p:nvPr/>
        </p:nvSpPr>
        <p:spPr>
          <a:xfrm>
            <a:off x="950795" y="5685921"/>
            <a:ext cx="363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https://www.winstanley.ac.uk/580/open-evenings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7C1D1-77A4-4863-AF19-B77023CFFA00}"/>
              </a:ext>
            </a:extLst>
          </p:cNvPr>
          <p:cNvSpPr txBox="1"/>
          <p:nvPr/>
        </p:nvSpPr>
        <p:spPr>
          <a:xfrm>
            <a:off x="555532" y="5039590"/>
            <a:ext cx="42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You must pre book your open evening using the link below.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7F125D-32EC-407E-AC33-C3725A2270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" t="9345" r="35527" b="61149"/>
          <a:stretch/>
        </p:blipFill>
        <p:spPr>
          <a:xfrm>
            <a:off x="4348296" y="1911889"/>
            <a:ext cx="7768205" cy="2023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E9544-D021-49D5-BB7E-7367370F48B6}"/>
              </a:ext>
            </a:extLst>
          </p:cNvPr>
          <p:cNvSpPr txBox="1"/>
          <p:nvPr/>
        </p:nvSpPr>
        <p:spPr>
          <a:xfrm>
            <a:off x="5943600" y="4574741"/>
            <a:ext cx="5859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Thursday 29</a:t>
            </a:r>
            <a:r>
              <a:rPr lang="en-GB" sz="3200" baseline="30000" dirty="0"/>
              <a:t>th</a:t>
            </a:r>
            <a:r>
              <a:rPr lang="en-GB" sz="3200" dirty="0"/>
              <a:t> September 2022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Wednesday 12</a:t>
            </a:r>
            <a:r>
              <a:rPr lang="en-GB" sz="3200" baseline="30000" dirty="0"/>
              <a:t>th</a:t>
            </a:r>
            <a:r>
              <a:rPr lang="en-GB" sz="3200" dirty="0"/>
              <a:t> October 2022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Tuesday 1st November 2022</a:t>
            </a:r>
          </a:p>
        </p:txBody>
      </p:sp>
      <p:pic>
        <p:nvPicPr>
          <p:cNvPr id="15" name="Picture 2" descr="Warning Symbol Icon 1325095">
            <a:extLst>
              <a:ext uri="{FF2B5EF4-FFF2-40B4-BE49-F238E27FC236}">
                <a16:creationId xmlns:a16="http://schemas.microsoft.com/office/drawing/2014/main" id="{6974B0DE-F837-42A7-8E20-1497A94A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4168999"/>
            <a:ext cx="770739" cy="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3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Priestley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11" y="2005935"/>
            <a:ext cx="9784080" cy="4206240"/>
          </a:xfrm>
        </p:spPr>
        <p:txBody>
          <a:bodyPr/>
          <a:lstStyle/>
          <a:p>
            <a:r>
              <a:rPr lang="en-GB" dirty="0"/>
              <a:t>Website: </a:t>
            </a:r>
            <a:r>
              <a:rPr lang="en-GB" dirty="0">
                <a:hlinkClick r:id="rId2"/>
              </a:rPr>
              <a:t>https://www.priestley.ac.uk/</a:t>
            </a:r>
            <a:r>
              <a:rPr lang="en-GB" dirty="0"/>
              <a:t> 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A6603-F763-49C7-985D-28A97512F091}"/>
              </a:ext>
            </a:extLst>
          </p:cNvPr>
          <p:cNvSpPr/>
          <p:nvPr/>
        </p:nvSpPr>
        <p:spPr>
          <a:xfrm>
            <a:off x="8028177" y="5237668"/>
            <a:ext cx="3590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Open evening booking link:</a:t>
            </a:r>
          </a:p>
          <a:p>
            <a:r>
              <a:rPr lang="en-GB" dirty="0">
                <a:solidFill>
                  <a:srgbClr val="002060"/>
                </a:solidFill>
                <a:hlinkClick r:id="rId3"/>
              </a:rPr>
              <a:t>https://www.priestley.ac.uk/events/book-open-event/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EE1F-264D-41FD-9573-A54151521994}"/>
              </a:ext>
            </a:extLst>
          </p:cNvPr>
          <p:cNvCxnSpPr>
            <a:cxnSpLocks/>
          </p:cNvCxnSpPr>
          <p:nvPr/>
        </p:nvCxnSpPr>
        <p:spPr>
          <a:xfrm>
            <a:off x="6433643" y="4872563"/>
            <a:ext cx="116016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ig Bang North West: STEM fun with Priestley College! | All About STEMAll  About STEM">
            <a:extLst>
              <a:ext uri="{FF2B5EF4-FFF2-40B4-BE49-F238E27FC236}">
                <a16:creationId xmlns:a16="http://schemas.microsoft.com/office/drawing/2014/main" id="{4ED5561C-54EC-441C-80B3-639461B1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88" y="155843"/>
            <a:ext cx="2469058" cy="16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96C4E7-74A9-4909-A99A-3372EB31937E}"/>
              </a:ext>
            </a:extLst>
          </p:cNvPr>
          <p:cNvSpPr txBox="1"/>
          <p:nvPr/>
        </p:nvSpPr>
        <p:spPr>
          <a:xfrm>
            <a:off x="7673764" y="4560699"/>
            <a:ext cx="42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You must pre-book your open event date and time using the link below. </a:t>
            </a:r>
          </a:p>
        </p:txBody>
      </p:sp>
      <p:pic>
        <p:nvPicPr>
          <p:cNvPr id="11" name="Picture 2" descr="Warning Symbol Icon 1325095">
            <a:extLst>
              <a:ext uri="{FF2B5EF4-FFF2-40B4-BE49-F238E27FC236}">
                <a16:creationId xmlns:a16="http://schemas.microsoft.com/office/drawing/2014/main" id="{E4FD5445-D1D8-4C4E-B233-96F1D01F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848" y="3789960"/>
            <a:ext cx="770739" cy="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2E58B-39E0-43E2-86C9-2FD38021DA94}"/>
              </a:ext>
            </a:extLst>
          </p:cNvPr>
          <p:cNvSpPr txBox="1"/>
          <p:nvPr/>
        </p:nvSpPr>
        <p:spPr>
          <a:xfrm>
            <a:off x="573740" y="3124170"/>
            <a:ext cx="5689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Open events: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Wednesday 5</a:t>
            </a:r>
            <a:r>
              <a:rPr lang="en-GB" sz="2800" baseline="30000" dirty="0"/>
              <a:t>th</a:t>
            </a:r>
            <a:r>
              <a:rPr lang="en-GB" sz="2800" dirty="0"/>
              <a:t> October 2022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Thursday 6</a:t>
            </a:r>
            <a:r>
              <a:rPr lang="en-GB" sz="2800" baseline="30000" dirty="0"/>
              <a:t>th</a:t>
            </a:r>
            <a:r>
              <a:rPr lang="en-GB" sz="2800" dirty="0"/>
              <a:t> October 2022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Saturday 5</a:t>
            </a:r>
            <a:r>
              <a:rPr lang="en-GB" sz="2800" baseline="30000" dirty="0"/>
              <a:t>th</a:t>
            </a:r>
            <a:r>
              <a:rPr lang="en-GB" sz="2800" dirty="0"/>
              <a:t> November 2022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Wednesday 16</a:t>
            </a:r>
            <a:r>
              <a:rPr lang="en-GB" sz="2800" baseline="30000" dirty="0"/>
              <a:t>th</a:t>
            </a:r>
            <a:r>
              <a:rPr lang="en-GB" sz="2800" dirty="0"/>
              <a:t> November 2022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8A739-C52B-42C7-9229-CF0F46C06D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625" t="41466" r="34747" b="39886"/>
          <a:stretch/>
        </p:blipFill>
        <p:spPr>
          <a:xfrm>
            <a:off x="5477301" y="2115922"/>
            <a:ext cx="6470649" cy="15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91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96</TotalTime>
  <Words>455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Black</vt:lpstr>
      <vt:lpstr>Century Gothic</vt:lpstr>
      <vt:lpstr>Corbel</vt:lpstr>
      <vt:lpstr>Wingdings</vt:lpstr>
      <vt:lpstr>Banded</vt:lpstr>
      <vt:lpstr>Weekly Careers Bulletin</vt:lpstr>
      <vt:lpstr>Open evenings</vt:lpstr>
      <vt:lpstr>Things to consider when making your selections…</vt:lpstr>
      <vt:lpstr>Saint John Rigby College</vt:lpstr>
      <vt:lpstr>Warrington &amp; Vale Royal College</vt:lpstr>
      <vt:lpstr>Wigan &amp; Leigh College</vt:lpstr>
      <vt:lpstr>Winstanley College</vt:lpstr>
      <vt:lpstr>Priestley College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Careers Bulletin</dc:title>
  <dc:creator>CunliffeR</dc:creator>
  <cp:lastModifiedBy>AshtonC</cp:lastModifiedBy>
  <cp:revision>26</cp:revision>
  <dcterms:created xsi:type="dcterms:W3CDTF">2021-09-20T07:41:19Z</dcterms:created>
  <dcterms:modified xsi:type="dcterms:W3CDTF">2022-09-09T15:08:19Z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1406471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D8.0.11</vt:lpwstr>
  </property>
</Properties>
</file>